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png>
</file>

<file path=ppt/media/image3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75A537-BC34-1044-B4BB-BB7AD664E7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091418-7A77-5248-8A36-2486C9652B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5F0162-40B6-F745-995D-DFDE9953D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B1EBB7-4101-E749-8BF3-82FA3858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6AE66B-E4D0-9D40-97A0-D8220F422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969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55225B-BADB-B74C-A6EE-802325D0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4D68344-A757-EB4C-8F41-9EEECB394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575A5F-6BC8-7440-8D9A-C79694F53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263586-BE7A-814A-A975-6A7250201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AB9390-4172-4148-829D-0A7B428CE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6344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B2D9E88-DA0F-1A4E-9FBD-EB832001AF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40BE47A-E1A6-7342-91DC-CB88E13FED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3B21B4-9551-4C48-BBE8-91B1097C5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2EBE3C-9A8C-4242-8E53-F878BDA1E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1DBDCF-57B4-FB4A-BEAC-E593A2B48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3707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58B5B7-FDF9-0C49-AC43-4288282F5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551723-8E3A-D44C-A9E4-6FF22EAF1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17BACE-0732-004A-B936-FB1D2FD2C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3A755C-4E4E-F54D-AB6F-6A714D298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E704B3-038F-8840-8C60-C4AA0FC10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27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70B90-A3B5-F343-954F-2B325066B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596CF8-19E7-9044-9DA3-A35BE7FEF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4CED5E-BE0B-E144-AFC1-9628272BE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CD4A70-DCDC-E740-950C-F9CB003FA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39DFF0-B3E2-944E-8CAD-C80E88D7A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1236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724F20-AA53-5E4D-9A47-9E26C44E6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06CABE-F4A8-F643-8A60-325777054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5229D5C-4585-8A4B-9F4F-BF10BAE0D2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3D1211-E037-0745-835D-FF8C0FD89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6DA48C-8020-AA4D-88B0-071FC4A19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D13725-4720-3142-9D95-67501B918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152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2A49D1-084F-9148-A21E-F2DD5A141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3E918C-28E7-CF40-843A-57A88DDC5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E56840-3A88-684E-8AD7-2F04B976A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5BCBFB5-E4B3-2646-89D9-69621AA882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31BB740-CF02-C44B-ADF3-0662E85B1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8EC0D0D-399F-D246-8CB6-CC509C72B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99A29C-F068-7D49-A181-5A23BE272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8469F8B-C9D0-CE46-9769-8CFA8C6BE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0552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730199-F435-C04F-A95D-F9E525F8B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EC46D0-5FD6-0C41-B4F1-7D62A5BFE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29F48A5-E592-574B-96C2-7CCD2168E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E500841-F0A4-0E4E-A6B1-E09C8AE27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5838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E7FA94D-9103-EF45-A718-4153810AD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97133D6-4385-4649-9A12-1F13EE04B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7523A7-05D3-B049-A651-FCA36C6E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218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B5E280-E8E8-114F-AFB3-BD0986275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BED941-6D9B-3647-9450-FA0D253AC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61A58B-036C-5F47-857B-3EF567F17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A1B8FED-BEE8-B041-B1E5-945B8B7AE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080FC8-2D5D-BE40-B0FA-ED9422FBA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5B6103-52D0-3F43-BF3B-5E532378D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257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235160-DE35-5046-BBEA-68CB616D5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B69A900-DCDA-E448-AC68-87C1E2801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840315D-AC5B-B244-83BE-28EF4F9A54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258F97-EE8B-E44D-B73E-1F7DC230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EB2B8D-47F4-DC4F-933A-7B36BCDFB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10EB5E-3B24-D541-8A5F-6C2A6AE8C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0949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A779F7A-9AAA-A441-9227-0F397B33B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0A9CD7-DE18-A943-9584-8D2E5F85D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34FC63-7D39-4C4E-9F5D-6D66FED7AC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F2F35-01B7-094A-845D-18A5C8B77C53}" type="datetimeFigureOut">
              <a:rPr kumimoji="1" lang="zh-CN" altLang="en-US" smtClean="0"/>
              <a:t>2022/4/12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F9E2F5-CE69-0D48-95A6-23B670F547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4EC9F9-ECC0-934F-A8A2-5C86E0F17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5196C-DA49-CC44-8B17-FFE0A15D34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8753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>
            <a:extLst>
              <a:ext uri="{FF2B5EF4-FFF2-40B4-BE49-F238E27FC236}">
                <a16:creationId xmlns:a16="http://schemas.microsoft.com/office/drawing/2014/main" id="{3CA25924-3A66-2D4A-848B-00DF571910E0}"/>
              </a:ext>
            </a:extLst>
          </p:cNvPr>
          <p:cNvSpPr/>
          <p:nvPr/>
        </p:nvSpPr>
        <p:spPr>
          <a:xfrm>
            <a:off x="2872804" y="6099103"/>
            <a:ext cx="1824498" cy="57289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Images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370118CC-B954-6D4E-AD27-47DEB4CE02C8}"/>
              </a:ext>
            </a:extLst>
          </p:cNvPr>
          <p:cNvCxnSpPr/>
          <p:nvPr/>
        </p:nvCxnSpPr>
        <p:spPr>
          <a:xfrm flipV="1">
            <a:off x="3759175" y="2674535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圆角矩形 7">
            <a:extLst>
              <a:ext uri="{FF2B5EF4-FFF2-40B4-BE49-F238E27FC236}">
                <a16:creationId xmlns:a16="http://schemas.microsoft.com/office/drawing/2014/main" id="{78E13854-03F7-AC42-B5D6-EFEE57CC8E13}"/>
              </a:ext>
            </a:extLst>
          </p:cNvPr>
          <p:cNvSpPr/>
          <p:nvPr/>
        </p:nvSpPr>
        <p:spPr>
          <a:xfrm>
            <a:off x="2872805" y="1115919"/>
            <a:ext cx="1824498" cy="54932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i="1" dirty="0">
                <a:solidFill>
                  <a:schemeClr val="tx1"/>
                </a:solidFill>
                <a:latin typeface="Cambria Math" panose="02040503050406030204" pitchFamily="18" charset="0"/>
              </a:rPr>
              <a:t>Fully-Connected Layer</a:t>
            </a:r>
            <a:endParaRPr kumimoji="1" lang="zh-CN" altLang="en-US" i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707016FE-FEE3-B142-8368-39737943EA48}"/>
              </a:ext>
            </a:extLst>
          </p:cNvPr>
          <p:cNvCxnSpPr/>
          <p:nvPr/>
        </p:nvCxnSpPr>
        <p:spPr>
          <a:xfrm flipV="1">
            <a:off x="3753788" y="706487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圆角矩形 9">
            <a:extLst>
              <a:ext uri="{FF2B5EF4-FFF2-40B4-BE49-F238E27FC236}">
                <a16:creationId xmlns:a16="http://schemas.microsoft.com/office/drawing/2014/main" id="{1366F278-7F35-5749-94E5-C2784F537EB0}"/>
              </a:ext>
            </a:extLst>
          </p:cNvPr>
          <p:cNvSpPr/>
          <p:nvPr/>
        </p:nvSpPr>
        <p:spPr>
          <a:xfrm>
            <a:off x="2872803" y="3083967"/>
            <a:ext cx="1755042" cy="51467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Pooling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8C2EAD20-456F-134F-8B70-96537A0513BA}"/>
              </a:ext>
            </a:extLst>
          </p:cNvPr>
          <p:cNvSpPr/>
          <p:nvPr/>
        </p:nvSpPr>
        <p:spPr>
          <a:xfrm>
            <a:off x="2872803" y="2074673"/>
            <a:ext cx="1824499" cy="54932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1B616D91-1CE8-2345-A87E-ABBDCA8C793E}"/>
              </a:ext>
            </a:extLst>
          </p:cNvPr>
          <p:cNvCxnSpPr/>
          <p:nvPr/>
        </p:nvCxnSpPr>
        <p:spPr>
          <a:xfrm flipV="1">
            <a:off x="3753788" y="1665241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0EAC98D0-59C5-654F-B6B2-D90B63CC0527}"/>
              </a:ext>
            </a:extLst>
          </p:cNvPr>
          <p:cNvSpPr/>
          <p:nvPr/>
        </p:nvSpPr>
        <p:spPr>
          <a:xfrm>
            <a:off x="2942259" y="156424"/>
            <a:ext cx="1755043" cy="51861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908B3B23-F576-3542-98E9-4B9A04F19B79}"/>
              </a:ext>
            </a:extLst>
          </p:cNvPr>
          <p:cNvCxnSpPr/>
          <p:nvPr/>
        </p:nvCxnSpPr>
        <p:spPr>
          <a:xfrm flipV="1">
            <a:off x="3753788" y="5644077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0E19BC3B-33D7-7E4D-A662-A3458570BD3D}"/>
              </a:ext>
            </a:extLst>
          </p:cNvPr>
          <p:cNvSpPr/>
          <p:nvPr/>
        </p:nvSpPr>
        <p:spPr>
          <a:xfrm>
            <a:off x="2872803" y="4039517"/>
            <a:ext cx="1824499" cy="160456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i="1" dirty="0">
                <a:solidFill>
                  <a:schemeClr val="tx1"/>
                </a:solidFill>
                <a:latin typeface="Cambria Math" panose="02040503050406030204" pitchFamily="18" charset="0"/>
              </a:rPr>
              <a:t>Pre-trained Model</a:t>
            </a:r>
            <a:endParaRPr kumimoji="1" lang="zh-CN" altLang="en-US" i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5730C890-2092-694D-834E-7DEFEF67E0B8}"/>
              </a:ext>
            </a:extLst>
          </p:cNvPr>
          <p:cNvCxnSpPr/>
          <p:nvPr/>
        </p:nvCxnSpPr>
        <p:spPr>
          <a:xfrm flipV="1">
            <a:off x="3753788" y="3630085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AC0D3792-3700-124B-B40E-F3255341DA63}"/>
              </a:ext>
            </a:extLst>
          </p:cNvPr>
          <p:cNvSpPr/>
          <p:nvPr/>
        </p:nvSpPr>
        <p:spPr>
          <a:xfrm>
            <a:off x="2258906" y="3834801"/>
            <a:ext cx="3238609" cy="2013992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0483941-70BF-6C4F-A8CE-C7BA689763B1}"/>
              </a:ext>
            </a:extLst>
          </p:cNvPr>
          <p:cNvSpPr txBox="1"/>
          <p:nvPr/>
        </p:nvSpPr>
        <p:spPr>
          <a:xfrm>
            <a:off x="4697302" y="4657131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Freeze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D0B4B2CA-20F5-E94F-81CE-7687BB0FBA20}"/>
              </a:ext>
            </a:extLst>
          </p:cNvPr>
          <p:cNvSpPr/>
          <p:nvPr/>
        </p:nvSpPr>
        <p:spPr>
          <a:xfrm>
            <a:off x="8775763" y="6099103"/>
            <a:ext cx="1824498" cy="57289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Images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87358C4B-15A5-474B-912D-2BF37DE8168D}"/>
              </a:ext>
            </a:extLst>
          </p:cNvPr>
          <p:cNvCxnSpPr/>
          <p:nvPr/>
        </p:nvCxnSpPr>
        <p:spPr>
          <a:xfrm flipV="1">
            <a:off x="9662134" y="2674535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7775CD0E-76E6-7D42-8F15-E44C8684091E}"/>
              </a:ext>
            </a:extLst>
          </p:cNvPr>
          <p:cNvSpPr/>
          <p:nvPr/>
        </p:nvSpPr>
        <p:spPr>
          <a:xfrm>
            <a:off x="8775764" y="1115919"/>
            <a:ext cx="1824498" cy="54932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i="1" dirty="0">
                <a:solidFill>
                  <a:schemeClr val="tx1"/>
                </a:solidFill>
                <a:latin typeface="Cambria Math" panose="02040503050406030204" pitchFamily="18" charset="0"/>
              </a:rPr>
              <a:t>Fully-Connected Layer</a:t>
            </a:r>
            <a:endParaRPr kumimoji="1" lang="zh-CN" altLang="en-US" i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77744B77-5582-894C-8C7B-F3C12C1F9083}"/>
              </a:ext>
            </a:extLst>
          </p:cNvPr>
          <p:cNvCxnSpPr/>
          <p:nvPr/>
        </p:nvCxnSpPr>
        <p:spPr>
          <a:xfrm flipV="1">
            <a:off x="9656747" y="706487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6F49FCF0-35C1-E348-A88B-D52EDFD98974}"/>
              </a:ext>
            </a:extLst>
          </p:cNvPr>
          <p:cNvSpPr/>
          <p:nvPr/>
        </p:nvSpPr>
        <p:spPr>
          <a:xfrm>
            <a:off x="8775762" y="3083967"/>
            <a:ext cx="1755042" cy="51467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Pooling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ECE5B4C2-86CF-3847-9EAD-EFDDEC5811EC}"/>
              </a:ext>
            </a:extLst>
          </p:cNvPr>
          <p:cNvSpPr/>
          <p:nvPr/>
        </p:nvSpPr>
        <p:spPr>
          <a:xfrm>
            <a:off x="8775762" y="2074673"/>
            <a:ext cx="1824499" cy="549322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</a:p>
        </p:txBody>
      </p: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A37CAD24-A952-C144-9ECC-AD991D21C07C}"/>
              </a:ext>
            </a:extLst>
          </p:cNvPr>
          <p:cNvCxnSpPr/>
          <p:nvPr/>
        </p:nvCxnSpPr>
        <p:spPr>
          <a:xfrm flipV="1">
            <a:off x="9656747" y="1665241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23550045-302A-7940-AD0F-EB033D33FC2C}"/>
              </a:ext>
            </a:extLst>
          </p:cNvPr>
          <p:cNvSpPr/>
          <p:nvPr/>
        </p:nvSpPr>
        <p:spPr>
          <a:xfrm>
            <a:off x="8845218" y="156424"/>
            <a:ext cx="1755043" cy="51861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171EACD5-3E1B-3147-9320-21BE0A887567}"/>
              </a:ext>
            </a:extLst>
          </p:cNvPr>
          <p:cNvCxnSpPr/>
          <p:nvPr/>
        </p:nvCxnSpPr>
        <p:spPr>
          <a:xfrm flipV="1">
            <a:off x="9656747" y="5644077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4D1357C7-90A5-0B41-A2F9-993B1F9D393A}"/>
              </a:ext>
            </a:extLst>
          </p:cNvPr>
          <p:cNvSpPr/>
          <p:nvPr/>
        </p:nvSpPr>
        <p:spPr>
          <a:xfrm>
            <a:off x="8775762" y="4039517"/>
            <a:ext cx="1824499" cy="160456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i="1" dirty="0">
                <a:solidFill>
                  <a:schemeClr val="tx1"/>
                </a:solidFill>
                <a:latin typeface="Cambria Math" panose="02040503050406030204" pitchFamily="18" charset="0"/>
              </a:rPr>
              <a:t>Pre-trained Model</a:t>
            </a:r>
            <a:endParaRPr kumimoji="1" lang="zh-CN" altLang="en-US" i="1" dirty="0">
              <a:solidFill>
                <a:schemeClr val="tx1"/>
              </a:solidFill>
              <a:latin typeface="Cambria Math" panose="02040503050406030204" pitchFamily="18" charset="0"/>
            </a:endParaRPr>
          </a:p>
        </p:txBody>
      </p: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914DFD98-E115-3E47-81F6-5DE3315836DA}"/>
              </a:ext>
            </a:extLst>
          </p:cNvPr>
          <p:cNvCxnSpPr/>
          <p:nvPr/>
        </p:nvCxnSpPr>
        <p:spPr>
          <a:xfrm flipV="1">
            <a:off x="9656747" y="3630085"/>
            <a:ext cx="0" cy="4094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C3891E8E-7B77-8046-A740-7B6693B87F83}"/>
              </a:ext>
            </a:extLst>
          </p:cNvPr>
          <p:cNvSpPr txBox="1"/>
          <p:nvPr/>
        </p:nvSpPr>
        <p:spPr>
          <a:xfrm>
            <a:off x="11006661" y="4564798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Defreeze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3D563738-8828-9543-A519-B1DD86E777B8}"/>
              </a:ext>
            </a:extLst>
          </p:cNvPr>
          <p:cNvSpPr txBox="1"/>
          <p:nvPr/>
        </p:nvSpPr>
        <p:spPr>
          <a:xfrm>
            <a:off x="807166" y="156424"/>
            <a:ext cx="2065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Until Converging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7771DB9-7F00-0F48-B9D0-23A3628262D8}"/>
              </a:ext>
            </a:extLst>
          </p:cNvPr>
          <p:cNvSpPr/>
          <p:nvPr/>
        </p:nvSpPr>
        <p:spPr>
          <a:xfrm>
            <a:off x="6490044" y="117480"/>
            <a:ext cx="220586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Fine-tuning using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learning rate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a few epochs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578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B9D44434-63C9-4A40-AB5B-3AE1A38B67CF}"/>
              </a:ext>
            </a:extLst>
          </p:cNvPr>
          <p:cNvGrpSpPr/>
          <p:nvPr/>
        </p:nvGrpSpPr>
        <p:grpSpPr>
          <a:xfrm>
            <a:off x="1428942" y="1138766"/>
            <a:ext cx="8536325" cy="4580467"/>
            <a:chOff x="1428942" y="1138766"/>
            <a:chExt cx="8536325" cy="4580467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BFF1CF60-78CC-FD41-A704-1D52E886E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28942" y="1138766"/>
              <a:ext cx="8536325" cy="4580467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E6ACDA3D-1FC9-E04F-AEE8-9E85D57C9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20150" y="1526116"/>
              <a:ext cx="241300" cy="419100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00930AA-7451-9A4D-B71D-873BEE40592C}"/>
                </a:ext>
              </a:extLst>
            </p:cNvPr>
            <p:cNvSpPr/>
            <p:nvPr/>
          </p:nvSpPr>
          <p:spPr>
            <a:xfrm>
              <a:off x="8720919" y="1422400"/>
              <a:ext cx="914148" cy="522816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highlight>
                  <a:srgbClr val="000080"/>
                </a:highlight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CDF13F6-9B44-8B43-B2FF-FC62A48BC2FA}"/>
                </a:ext>
              </a:extLst>
            </p:cNvPr>
            <p:cNvSpPr txBox="1"/>
            <p:nvPr/>
          </p:nvSpPr>
          <p:spPr>
            <a:xfrm>
              <a:off x="9061450" y="1422400"/>
              <a:ext cx="4459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AP</a:t>
              </a:r>
              <a:endPara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78A78FA-A5B0-EC42-AF14-5EABBC243C4A}"/>
                </a:ext>
              </a:extLst>
            </p:cNvPr>
            <p:cNvSpPr txBox="1"/>
            <p:nvPr/>
          </p:nvSpPr>
          <p:spPr>
            <a:xfrm>
              <a:off x="1999086" y="4868278"/>
              <a:ext cx="11641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DenseNet121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B92F147-148E-6749-AA59-0B7B8478E96F}"/>
                </a:ext>
              </a:extLst>
            </p:cNvPr>
            <p:cNvSpPr txBox="1"/>
            <p:nvPr/>
          </p:nvSpPr>
          <p:spPr>
            <a:xfrm>
              <a:off x="9036126" y="1642534"/>
              <a:ext cx="6158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AUC</a:t>
              </a:r>
              <a:endPara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9425B9E-8680-7346-9EBB-8E6D3D9C554B}"/>
                </a:ext>
              </a:extLst>
            </p:cNvPr>
            <p:cNvSpPr txBox="1"/>
            <p:nvPr/>
          </p:nvSpPr>
          <p:spPr>
            <a:xfrm>
              <a:off x="1795886" y="2209745"/>
              <a:ext cx="11641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DenseNet169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C822AE9-B269-8643-B0F2-929AB6A79E5B}"/>
                </a:ext>
              </a:extLst>
            </p:cNvPr>
            <p:cNvSpPr txBox="1"/>
            <p:nvPr/>
          </p:nvSpPr>
          <p:spPr>
            <a:xfrm>
              <a:off x="2741436" y="3810600"/>
              <a:ext cx="8435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Xception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934103B-F8F8-ED42-B878-3D4E0E24E11F}"/>
                </a:ext>
              </a:extLst>
            </p:cNvPr>
            <p:cNvSpPr txBox="1"/>
            <p:nvPr/>
          </p:nvSpPr>
          <p:spPr>
            <a:xfrm>
              <a:off x="3158256" y="2363633"/>
              <a:ext cx="11144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ResNet50V2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9010650-49E8-FD44-B29D-258375B96889}"/>
                </a:ext>
              </a:extLst>
            </p:cNvPr>
            <p:cNvSpPr txBox="1"/>
            <p:nvPr/>
          </p:nvSpPr>
          <p:spPr>
            <a:xfrm>
              <a:off x="4272664" y="1453177"/>
              <a:ext cx="1204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ResNet101V2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F231A78-349B-BD49-A0C5-A59E4122C118}"/>
                </a:ext>
              </a:extLst>
            </p:cNvPr>
            <p:cNvSpPr txBox="1"/>
            <p:nvPr/>
          </p:nvSpPr>
          <p:spPr>
            <a:xfrm>
              <a:off x="4670369" y="3810599"/>
              <a:ext cx="16129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InceptionResNetV2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E6E06AF-EF05-D94B-A5FE-B06359C9B12D}"/>
                </a:ext>
              </a:extLst>
            </p:cNvPr>
            <p:cNvSpPr txBox="1"/>
            <p:nvPr/>
          </p:nvSpPr>
          <p:spPr>
            <a:xfrm>
              <a:off x="4999817" y="2075365"/>
              <a:ext cx="1204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ResNet152V2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00A486B-AA7E-6A40-AA14-4C4A820EA961}"/>
                </a:ext>
              </a:extLst>
            </p:cNvPr>
            <p:cNvSpPr txBox="1"/>
            <p:nvPr/>
          </p:nvSpPr>
          <p:spPr>
            <a:xfrm>
              <a:off x="8881335" y="3275110"/>
              <a:ext cx="7537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VGG19</a:t>
              </a:r>
              <a:endPara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9ABF496C-753B-0543-AC58-F755900ACA37}"/>
              </a:ext>
            </a:extLst>
          </p:cNvPr>
          <p:cNvSpPr txBox="1"/>
          <p:nvPr/>
        </p:nvSpPr>
        <p:spPr>
          <a:xfrm>
            <a:off x="965200" y="457200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of the pre-trained models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678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878AC2B-7B82-B74C-96EB-21D8CD798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333" y="800100"/>
            <a:ext cx="8991600" cy="52578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08B952B-C2F8-D640-8DB8-99DC9B20A3B7}"/>
              </a:ext>
            </a:extLst>
          </p:cNvPr>
          <p:cNvSpPr txBox="1"/>
          <p:nvPr/>
        </p:nvSpPr>
        <p:spPr>
          <a:xfrm>
            <a:off x="660400" y="430768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ROC and PR for ResNet101V2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580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88CB652-39EA-5546-9F62-3ABB7D133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439" y="2455333"/>
            <a:ext cx="7293122" cy="145415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E275089-F062-3B41-AC5F-3FC518736086}"/>
              </a:ext>
            </a:extLst>
          </p:cNvPr>
          <p:cNvSpPr txBox="1"/>
          <p:nvPr/>
        </p:nvSpPr>
        <p:spPr>
          <a:xfrm>
            <a:off x="4150595" y="1083733"/>
            <a:ext cx="3890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to add proper x labels and y labels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592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5CC3E38-550F-734F-8166-DE34537B0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819150"/>
            <a:ext cx="8991600" cy="52197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9E2D067-0457-9148-8028-7C9D05DD64BE}"/>
              </a:ext>
            </a:extLst>
          </p:cNvPr>
          <p:cNvSpPr txBox="1"/>
          <p:nvPr/>
        </p:nvSpPr>
        <p:spPr>
          <a:xfrm>
            <a:off x="660400" y="312235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second experiment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6561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66</Words>
  <Application>Microsoft Macintosh PowerPoint</Application>
  <PresentationFormat>宽屏</PresentationFormat>
  <Paragraphs>32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等线 Light</vt:lpstr>
      <vt:lpstr>Arial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Nansu Wang</dc:creator>
  <cp:lastModifiedBy>Nansu Wang</cp:lastModifiedBy>
  <cp:revision>16</cp:revision>
  <dcterms:created xsi:type="dcterms:W3CDTF">2022-04-12T22:46:33Z</dcterms:created>
  <dcterms:modified xsi:type="dcterms:W3CDTF">2022-04-13T02:25:18Z</dcterms:modified>
</cp:coreProperties>
</file>

<file path=docProps/thumbnail.jpeg>
</file>